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61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71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73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81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89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22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13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30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04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58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08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8E46-26E6-48FC-8F86-B7ACE7422CC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41767-08CE-41B7-94C1-958CDE3FD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48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7324" t="6739" r="18344" b="11532"/>
          <a:stretch/>
        </p:blipFill>
        <p:spPr>
          <a:xfrm>
            <a:off x="5834131" y="2187567"/>
            <a:ext cx="5718218" cy="40844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113" y="452784"/>
            <a:ext cx="6096000" cy="43181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illustrations are taken from the YouTube video 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‘40 – A Video of Jesus in the Wilderness’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original illustrations 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by Simon Smith </a:t>
            </a:r>
          </a:p>
        </p:txBody>
      </p:sp>
    </p:spTree>
    <p:extLst>
      <p:ext uri="{BB962C8B-B14F-4D97-AF65-F5344CB8AC3E}">
        <p14:creationId xmlns:p14="http://schemas.microsoft.com/office/powerpoint/2010/main" xmlns="" val="26665707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7218" t="7302" r="17395" b="9276"/>
          <a:stretch/>
        </p:blipFill>
        <p:spPr>
          <a:xfrm>
            <a:off x="296214" y="210536"/>
            <a:ext cx="5595724" cy="4013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7324" t="7114" r="17711" b="12094"/>
          <a:stretch/>
        </p:blipFill>
        <p:spPr>
          <a:xfrm>
            <a:off x="6153553" y="2689720"/>
            <a:ext cx="5740574" cy="40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85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9331" t="8993" r="17605" b="10779"/>
          <a:stretch/>
        </p:blipFill>
        <p:spPr>
          <a:xfrm>
            <a:off x="434626" y="218941"/>
            <a:ext cx="5579808" cy="3990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7113" t="5988" r="17710" b="10779"/>
          <a:stretch/>
        </p:blipFill>
        <p:spPr>
          <a:xfrm>
            <a:off x="6381562" y="2704564"/>
            <a:ext cx="5558457" cy="39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2228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6796" t="6739" r="17183" b="11343"/>
          <a:stretch/>
        </p:blipFill>
        <p:spPr>
          <a:xfrm>
            <a:off x="193184" y="128789"/>
            <a:ext cx="5872765" cy="4096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8169" t="7867" r="18134" b="12470"/>
          <a:stretch/>
        </p:blipFill>
        <p:spPr>
          <a:xfrm>
            <a:off x="6220497" y="2601533"/>
            <a:ext cx="5826406" cy="40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16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7535" t="6739" r="19402" b="10027"/>
          <a:stretch/>
        </p:blipFill>
        <p:spPr>
          <a:xfrm>
            <a:off x="373487" y="193183"/>
            <a:ext cx="5692754" cy="4224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7746" t="5048" r="18239" b="9840"/>
          <a:stretch/>
        </p:blipFill>
        <p:spPr>
          <a:xfrm>
            <a:off x="6233374" y="2403207"/>
            <a:ext cx="5726805" cy="42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47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6796" t="5800" r="18979" b="10591"/>
          <a:stretch/>
        </p:blipFill>
        <p:spPr>
          <a:xfrm>
            <a:off x="193183" y="180305"/>
            <a:ext cx="5718799" cy="4185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6690" t="5800" r="17500" b="10027"/>
          <a:stretch/>
        </p:blipFill>
        <p:spPr>
          <a:xfrm>
            <a:off x="6092287" y="2399866"/>
            <a:ext cx="5859308" cy="42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80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6374" t="6176" r="17711" b="8337"/>
          <a:stretch/>
        </p:blipFill>
        <p:spPr>
          <a:xfrm>
            <a:off x="231819" y="115911"/>
            <a:ext cx="5722634" cy="4172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7853" t="6740" r="17288" b="12469"/>
          <a:stretch/>
        </p:blipFill>
        <p:spPr>
          <a:xfrm>
            <a:off x="6117465" y="2563972"/>
            <a:ext cx="5919988" cy="41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74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169" t="6364" r="18451" b="11343"/>
          <a:stretch/>
        </p:blipFill>
        <p:spPr>
          <a:xfrm>
            <a:off x="4314423" y="2125272"/>
            <a:ext cx="4198511" cy="3064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34225" t="26843" r="37676" b="36707"/>
          <a:stretch/>
        </p:blipFill>
        <p:spPr>
          <a:xfrm>
            <a:off x="8603086" y="4159876"/>
            <a:ext cx="3425781" cy="2498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17958" t="6364" r="18133" b="9840"/>
          <a:stretch/>
        </p:blipFill>
        <p:spPr>
          <a:xfrm>
            <a:off x="151803" y="103032"/>
            <a:ext cx="4053090" cy="29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666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8</Words>
  <Application>Microsoft Office PowerPoint</Application>
  <PresentationFormat>Custom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JR-SURFACEPRO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Palmer</dc:creator>
  <cp:lastModifiedBy>Owner</cp:lastModifiedBy>
  <cp:revision>9</cp:revision>
  <dcterms:created xsi:type="dcterms:W3CDTF">2018-08-08T15:29:26Z</dcterms:created>
  <dcterms:modified xsi:type="dcterms:W3CDTF">2019-01-04T18:32:05Z</dcterms:modified>
</cp:coreProperties>
</file>